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Lst>
  <p:sldSz type="screen16x9" cy="6858000" cx="12192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4660"/>
  </p:normalViewPr>
  <p:slideViewPr>
    <p:cSldViewPr snapToGrid="0">
      <p:cViewPr varScale="1">
        <p:scale>
          <a:sx n="75" d="100"/>
          <a:sy n="75" d="100"/>
        </p:scale>
        <p:origin x="874"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tableStyles" Target="tableStyle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47" name=""/>
        <p:cNvGrpSpPr/>
        <p:nvPr/>
      </p:nvGrpSpPr>
      <p:grpSpPr>
        <a:xfrm>
          <a:off x="0" y="0"/>
          <a:ext cx="0" cy="0"/>
          <a:chOff x="0" y="0"/>
          <a:chExt cx="0" cy="0"/>
        </a:xfrm>
      </p:grpSpPr>
      <p:sp>
        <p:nvSpPr>
          <p:cNvPr id="1048673" name="Header Placeholder 1"/>
          <p:cNvSpPr>
            <a:spLocks noGrp="1"/>
          </p:cNvSpPr>
          <p:nvPr>
            <p:ph type="hdr" sz="quarter"/>
          </p:nvPr>
        </p:nvSpPr>
        <p:spPr>
          <a:xfrm>
            <a:off x="0" y="0"/>
            <a:ext cx="2971800" cy="457200"/>
          </a:xfrm>
          <a:prstGeom prst="rect"/>
        </p:spPr>
        <p:txBody>
          <a:bodyPr bIns="45720" lIns="91440" rIns="91440" rtlCol="0" tIns="45720" vert="horz"/>
          <a:lstStyle>
            <a:lvl1pPr algn="l">
              <a:defRPr sz="1200"/>
            </a:lvl1pPr>
          </a:lstStyle>
          <a:p>
            <a:endParaRPr lang="en-US"/>
          </a:p>
        </p:txBody>
      </p:sp>
      <p:sp>
        <p:nvSpPr>
          <p:cNvPr id="1048674" name="Date Placeholder 2"/>
          <p:cNvSpPr>
            <a:spLocks noGrp="1"/>
          </p:cNvSpPr>
          <p:nvPr>
            <p:ph type="dt" idx="1"/>
          </p:nvPr>
        </p:nvSpPr>
        <p:spPr>
          <a:xfrm>
            <a:off x="3884613" y="0"/>
            <a:ext cx="2971800" cy="457200"/>
          </a:xfrm>
          <a:prstGeom prst="rect"/>
        </p:spPr>
        <p:txBody>
          <a:bodyPr bIns="45720" lIns="91440" rIns="91440" rtlCol="0" tIns="45720" vert="horz"/>
          <a:lstStyle>
            <a:lvl1pPr algn="r">
              <a:defRPr sz="1200"/>
            </a:lvl1pPr>
          </a:lstStyle>
          <a:p>
            <a:fld id="{5399114D-74C6-42BE-A064-E3A5636DB31F}" type="datetimeFigureOut">
              <a:rPr lang="en-US" smtClean="0"/>
              <a:t>4/17/2024</a:t>
            </a:fld>
            <a:endParaRPr lang="en-US"/>
          </a:p>
        </p:txBody>
      </p:sp>
      <p:sp>
        <p:nvSpPr>
          <p:cNvPr id="1048675" name="Slide Image Placeholder 3"/>
          <p:cNvSpPr>
            <a:spLocks noChangeAspect="1" noRot="1" noGrp="1"/>
          </p:cNvSpPr>
          <p:nvPr>
            <p:ph type="sldImg" idx="2"/>
          </p:nvPr>
        </p:nvSpPr>
        <p:spPr>
          <a:xfrm>
            <a:off x="381000" y="685800"/>
            <a:ext cx="6096000" cy="3429000"/>
          </a:xfrm>
          <a:prstGeom prst="rect"/>
          <a:noFill/>
          <a:ln w="12700">
            <a:solidFill>
              <a:prstClr val="black"/>
            </a:solidFill>
          </a:ln>
        </p:spPr>
        <p:txBody>
          <a:bodyPr anchor="ctr" bIns="45720" lIns="91440" rIns="91440" rtlCol="0" tIns="45720" vert="horz"/>
          <a:p>
            <a:endParaRPr lang="en-US"/>
          </a:p>
        </p:txBody>
      </p:sp>
      <p:sp>
        <p:nvSpPr>
          <p:cNvPr id="1048676" name="Notes Placeholder 4"/>
          <p:cNvSpPr>
            <a:spLocks noGrp="1"/>
          </p:cNvSpPr>
          <p:nvPr>
            <p:ph type="body" sz="quarter" idx="3"/>
          </p:nvPr>
        </p:nvSpPr>
        <p:spPr>
          <a:xfrm>
            <a:off x="685800" y="4343400"/>
            <a:ext cx="5486400" cy="4114800"/>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7" name="Footer Placeholder 5"/>
          <p:cNvSpPr>
            <a:spLocks noGrp="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a:endParaRPr lang="en-US"/>
          </a:p>
        </p:txBody>
      </p:sp>
      <p:sp>
        <p:nvSpPr>
          <p:cNvPr id="1048678" name="Slide Number Placeholder 6"/>
          <p:cNvSpPr>
            <a:spLocks noGrp="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454DBDEE-D498-454F-8370-BA3F2A8FF5FD}" type="slidenum">
              <a:rPr lang="en-US" smtClean="0"/>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4" name=""/>
        <p:cNvGrpSpPr/>
        <p:nvPr/>
      </p:nvGrpSpPr>
      <p:grpSpPr>
        <a:xfrm>
          <a:off x="0" y="0"/>
          <a:ext cx="0" cy="0"/>
          <a:chOff x="0" y="0"/>
          <a:chExt cx="0" cy="0"/>
        </a:xfrm>
      </p:grpSpPr>
      <p:sp>
        <p:nvSpPr>
          <p:cNvPr id="1048580" name="Title 1"/>
          <p:cNvSpPr>
            <a:spLocks noGrp="1"/>
          </p:cNvSpPr>
          <p:nvPr>
            <p:ph type="ctrTitle"/>
          </p:nvPr>
        </p:nvSpPr>
        <p:spPr>
          <a:xfrm>
            <a:off x="1524000" y="1122363"/>
            <a:ext cx="9144000" cy="23876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524000" y="3602038"/>
            <a:ext cx="9144000" cy="1655762"/>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p:txBody>
          <a:bodyPr/>
          <a:p>
            <a:fld id="{E2D8FADD-6202-4527-A926-D42CDB9819F7}" type="datetime1">
              <a:rPr lang="en-US" smtClean="0"/>
              <a:t>4/17/2024</a:t>
            </a:fld>
            <a:endParaRPr lang="en-US"/>
          </a:p>
        </p:txBody>
      </p:sp>
      <p:sp>
        <p:nvSpPr>
          <p:cNvPr id="1048583" name="Footer Placeholder 4"/>
          <p:cNvSpPr>
            <a:spLocks noGrp="1"/>
          </p:cNvSpPr>
          <p:nvPr>
            <p:ph type="ftr" sz="quarter" idx="11"/>
          </p:nvPr>
        </p:nvSpPr>
        <p:spPr/>
        <p:txBody>
          <a:bodyPr/>
          <a:p>
            <a:r>
              <a:rPr lang="en-US"/>
              <a:t>© Edunet Foundation. All rights reserved.</a:t>
            </a:r>
          </a:p>
        </p:txBody>
      </p:sp>
      <p:sp>
        <p:nvSpPr>
          <p:cNvPr id="1048584"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41" name=""/>
        <p:cNvGrpSpPr/>
        <p:nvPr/>
      </p:nvGrpSpPr>
      <p:grpSpPr>
        <a:xfrm>
          <a:off x="0" y="0"/>
          <a:ext cx="0" cy="0"/>
          <a:chOff x="0" y="0"/>
          <a:chExt cx="0" cy="0"/>
        </a:xfrm>
      </p:grpSpPr>
      <p:sp>
        <p:nvSpPr>
          <p:cNvPr id="1048640"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641" name="Vertical Text Placeholder 2"/>
          <p:cNvSpPr>
            <a:spLocks noGrp="1"/>
          </p:cNvSpPr>
          <p:nvPr>
            <p:ph type="body" orient="vert" idx="1"/>
          </p:nvPr>
        </p:nvSpPr>
        <p:spPr>
          <a:xfrm>
            <a:off x="838200" y="1825625"/>
            <a:ext cx="10515600" cy="4351338"/>
          </a:xfrm>
          <a:prstGeom prst="rect"/>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2" name="Date Placeholder 3"/>
          <p:cNvSpPr>
            <a:spLocks noGrp="1"/>
          </p:cNvSpPr>
          <p:nvPr>
            <p:ph type="dt" sz="half" idx="10"/>
          </p:nvPr>
        </p:nvSpPr>
        <p:spPr/>
        <p:txBody>
          <a:bodyPr/>
          <a:p>
            <a:fld id="{2E6ABFAD-102A-4B04-ABB2-230A8C1C7AF1}" type="datetime1">
              <a:rPr lang="en-US" smtClean="0"/>
              <a:t>4/17/2024</a:t>
            </a:fld>
            <a:endParaRPr lang="en-US"/>
          </a:p>
        </p:txBody>
      </p:sp>
      <p:sp>
        <p:nvSpPr>
          <p:cNvPr id="1048643" name="Footer Placeholder 4"/>
          <p:cNvSpPr>
            <a:spLocks noGrp="1"/>
          </p:cNvSpPr>
          <p:nvPr>
            <p:ph type="ftr" sz="quarter" idx="11"/>
          </p:nvPr>
        </p:nvSpPr>
        <p:spPr/>
        <p:txBody>
          <a:bodyPr/>
          <a:p>
            <a:r>
              <a:rPr lang="en-US"/>
              <a:t>© Edunet Foundation. All rights reserved.</a:t>
            </a:r>
          </a:p>
        </p:txBody>
      </p:sp>
      <p:sp>
        <p:nvSpPr>
          <p:cNvPr id="1048644"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39" name=""/>
        <p:cNvGrpSpPr/>
        <p:nvPr/>
      </p:nvGrpSpPr>
      <p:grpSpPr>
        <a:xfrm>
          <a:off x="0" y="0"/>
          <a:ext cx="0" cy="0"/>
          <a:chOff x="0" y="0"/>
          <a:chExt cx="0" cy="0"/>
        </a:xfrm>
      </p:grpSpPr>
      <p:sp>
        <p:nvSpPr>
          <p:cNvPr id="1048629" name="Vertical Title 1"/>
          <p:cNvSpPr>
            <a:spLocks noGrp="1"/>
          </p:cNvSpPr>
          <p:nvPr>
            <p:ph type="title" orient="vert"/>
          </p:nvPr>
        </p:nvSpPr>
        <p:spPr>
          <a:xfrm>
            <a:off x="8724900" y="365125"/>
            <a:ext cx="2628900" cy="5811838"/>
          </a:xfrm>
          <a:prstGeom prst="rect"/>
        </p:spPr>
        <p:txBody>
          <a:bodyPr vert="eaVert"/>
          <a:p>
            <a:r>
              <a:rPr lang="en-US"/>
              <a:t>Click to edit Master title style</a:t>
            </a:r>
          </a:p>
        </p:txBody>
      </p:sp>
      <p:sp>
        <p:nvSpPr>
          <p:cNvPr id="1048630" name="Vertical Text Placeholder 2"/>
          <p:cNvSpPr>
            <a:spLocks noGrp="1"/>
          </p:cNvSpPr>
          <p:nvPr>
            <p:ph type="body" orient="vert" idx="1"/>
          </p:nvPr>
        </p:nvSpPr>
        <p:spPr>
          <a:xfrm>
            <a:off x="838200" y="365125"/>
            <a:ext cx="7734300" cy="5811838"/>
          </a:xfrm>
          <a:prstGeom prst="rect"/>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1" name="Date Placeholder 3"/>
          <p:cNvSpPr>
            <a:spLocks noGrp="1"/>
          </p:cNvSpPr>
          <p:nvPr>
            <p:ph type="dt" sz="half" idx="10"/>
          </p:nvPr>
        </p:nvSpPr>
        <p:spPr/>
        <p:txBody>
          <a:bodyPr/>
          <a:p>
            <a:fld id="{0BEE4F76-CFCD-4DBF-BCDE-390366D33731}" type="datetime1">
              <a:rPr lang="en-US" smtClean="0"/>
              <a:t>4/17/2024</a:t>
            </a:fld>
            <a:endParaRPr lang="en-US"/>
          </a:p>
        </p:txBody>
      </p:sp>
      <p:sp>
        <p:nvSpPr>
          <p:cNvPr id="1048632" name="Footer Placeholder 4"/>
          <p:cNvSpPr>
            <a:spLocks noGrp="1"/>
          </p:cNvSpPr>
          <p:nvPr>
            <p:ph type="ftr" sz="quarter" idx="11"/>
          </p:nvPr>
        </p:nvSpPr>
        <p:spPr/>
        <p:txBody>
          <a:bodyPr/>
          <a:p>
            <a:r>
              <a:rPr lang="en-US"/>
              <a:t>© Edunet Foundation. All rights reserved.</a:t>
            </a:r>
          </a:p>
        </p:txBody>
      </p:sp>
      <p:sp>
        <p:nvSpPr>
          <p:cNvPr id="1048633"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27" name=""/>
        <p:cNvGrpSpPr/>
        <p:nvPr/>
      </p:nvGrpSpPr>
      <p:grpSpPr>
        <a:xfrm>
          <a:off x="0" y="0"/>
          <a:ext cx="0" cy="0"/>
          <a:chOff x="0" y="0"/>
          <a:chExt cx="0" cy="0"/>
        </a:xfrm>
      </p:grpSpPr>
      <p:sp>
        <p:nvSpPr>
          <p:cNvPr id="1048590"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591" name="Content Placeholder 2"/>
          <p:cNvSpPr>
            <a:spLocks noGrp="1"/>
          </p:cNvSpPr>
          <p:nvPr>
            <p:ph idx="1"/>
          </p:nvPr>
        </p:nvSpPr>
        <p:spPr>
          <a:xfrm>
            <a:off x="838200" y="1825625"/>
            <a:ext cx="10515600" cy="435133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92" name="Date Placeholder 3"/>
          <p:cNvSpPr>
            <a:spLocks noGrp="1"/>
          </p:cNvSpPr>
          <p:nvPr>
            <p:ph type="dt" sz="half" idx="10"/>
          </p:nvPr>
        </p:nvSpPr>
        <p:spPr/>
        <p:txBody>
          <a:bodyPr/>
          <a:p>
            <a:fld id="{CA3A438B-353E-4C33-B434-197AEABDC4F2}" type="datetime1">
              <a:rPr lang="en-US" smtClean="0"/>
              <a:t>4/17/2024</a:t>
            </a:fld>
            <a:endParaRPr lang="en-US"/>
          </a:p>
        </p:txBody>
      </p:sp>
      <p:sp>
        <p:nvSpPr>
          <p:cNvPr id="1048593" name="Footer Placeholder 4"/>
          <p:cNvSpPr>
            <a:spLocks noGrp="1"/>
          </p:cNvSpPr>
          <p:nvPr>
            <p:ph type="ftr" sz="quarter" idx="11"/>
          </p:nvPr>
        </p:nvSpPr>
        <p:spPr/>
        <p:txBody>
          <a:bodyPr/>
          <a:p>
            <a:r>
              <a:rPr lang="en-US"/>
              <a:t>© Edunet Foundation. All rights reserved.</a:t>
            </a:r>
          </a:p>
        </p:txBody>
      </p:sp>
      <p:sp>
        <p:nvSpPr>
          <p:cNvPr id="1048594"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42" name=""/>
        <p:cNvGrpSpPr/>
        <p:nvPr/>
      </p:nvGrpSpPr>
      <p:grpSpPr>
        <a:xfrm>
          <a:off x="0" y="0"/>
          <a:ext cx="0" cy="0"/>
          <a:chOff x="0" y="0"/>
          <a:chExt cx="0" cy="0"/>
        </a:xfrm>
      </p:grpSpPr>
      <p:sp>
        <p:nvSpPr>
          <p:cNvPr id="1048645" name="Title 1"/>
          <p:cNvSpPr>
            <a:spLocks noGrp="1"/>
          </p:cNvSpPr>
          <p:nvPr>
            <p:ph type="title"/>
          </p:nvPr>
        </p:nvSpPr>
        <p:spPr>
          <a:xfrm>
            <a:off x="831850" y="1709738"/>
            <a:ext cx="10515600" cy="2852737"/>
          </a:xfrm>
          <a:prstGeom prst="rect"/>
        </p:spPr>
        <p:txBody>
          <a:bodyPr anchor="b"/>
          <a:lstStyle>
            <a:lvl1pPr>
              <a:defRPr sz="6000"/>
            </a:lvl1pPr>
          </a:lstStyle>
          <a:p>
            <a:r>
              <a:rPr lang="en-US"/>
              <a:t>Click to edit Master title style</a:t>
            </a:r>
          </a:p>
        </p:txBody>
      </p:sp>
      <p:sp>
        <p:nvSpPr>
          <p:cNvPr id="1048646" name="Text Placeholder 2"/>
          <p:cNvSpPr>
            <a:spLocks noGrp="1"/>
          </p:cNvSpPr>
          <p:nvPr>
            <p:ph type="body" idx="1"/>
          </p:nvPr>
        </p:nvSpPr>
        <p:spPr>
          <a:xfrm>
            <a:off x="831850" y="4589463"/>
            <a:ext cx="10515600" cy="1500187"/>
          </a:xfrm>
          <a:prstGeom prst="rect"/>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8647" name="Date Placeholder 3"/>
          <p:cNvSpPr>
            <a:spLocks noGrp="1"/>
          </p:cNvSpPr>
          <p:nvPr>
            <p:ph type="dt" sz="half" idx="10"/>
          </p:nvPr>
        </p:nvSpPr>
        <p:spPr/>
        <p:txBody>
          <a:bodyPr/>
          <a:p>
            <a:fld id="{74189231-F571-469A-91A9-E7737FABA7E9}" type="datetime1">
              <a:rPr lang="en-US" smtClean="0"/>
              <a:t>4/17/2024</a:t>
            </a:fld>
            <a:endParaRPr lang="en-US"/>
          </a:p>
        </p:txBody>
      </p:sp>
      <p:sp>
        <p:nvSpPr>
          <p:cNvPr id="1048648" name="Footer Placeholder 4"/>
          <p:cNvSpPr>
            <a:spLocks noGrp="1"/>
          </p:cNvSpPr>
          <p:nvPr>
            <p:ph type="ftr" sz="quarter" idx="11"/>
          </p:nvPr>
        </p:nvSpPr>
        <p:spPr/>
        <p:txBody>
          <a:bodyPr/>
          <a:p>
            <a:r>
              <a:rPr lang="en-US"/>
              <a:t>© Edunet Foundation. All rights reserved.</a:t>
            </a:r>
          </a:p>
        </p:txBody>
      </p:sp>
      <p:sp>
        <p:nvSpPr>
          <p:cNvPr id="1048649" name="Slide Number Placeholder 5"/>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43" name=""/>
        <p:cNvGrpSpPr/>
        <p:nvPr/>
      </p:nvGrpSpPr>
      <p:grpSpPr>
        <a:xfrm>
          <a:off x="0" y="0"/>
          <a:ext cx="0" cy="0"/>
          <a:chOff x="0" y="0"/>
          <a:chExt cx="0" cy="0"/>
        </a:xfrm>
      </p:grpSpPr>
      <p:sp>
        <p:nvSpPr>
          <p:cNvPr id="1048650"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651" name="Content Placeholder 2"/>
          <p:cNvSpPr>
            <a:spLocks noGrp="1"/>
          </p:cNvSpPr>
          <p:nvPr>
            <p:ph sz="half" idx="1"/>
          </p:nvPr>
        </p:nvSpPr>
        <p:spPr>
          <a:xfrm>
            <a:off x="838200" y="1825625"/>
            <a:ext cx="5181600" cy="435133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2" name="Content Placeholder 3"/>
          <p:cNvSpPr>
            <a:spLocks noGrp="1"/>
          </p:cNvSpPr>
          <p:nvPr>
            <p:ph sz="half" idx="2"/>
          </p:nvPr>
        </p:nvSpPr>
        <p:spPr>
          <a:xfrm>
            <a:off x="6172200" y="1825625"/>
            <a:ext cx="5181600" cy="435133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3" name="Date Placeholder 4"/>
          <p:cNvSpPr>
            <a:spLocks noGrp="1"/>
          </p:cNvSpPr>
          <p:nvPr>
            <p:ph type="dt" sz="half" idx="10"/>
          </p:nvPr>
        </p:nvSpPr>
        <p:spPr/>
        <p:txBody>
          <a:bodyPr/>
          <a:p>
            <a:fld id="{8645B47F-C42C-4E6F-AB73-530F46A47C50}" type="datetime1">
              <a:rPr lang="en-US" smtClean="0"/>
              <a:t>4/17/2024</a:t>
            </a:fld>
            <a:endParaRPr lang="en-US"/>
          </a:p>
        </p:txBody>
      </p:sp>
      <p:sp>
        <p:nvSpPr>
          <p:cNvPr id="1048654" name="Footer Placeholder 5"/>
          <p:cNvSpPr>
            <a:spLocks noGrp="1"/>
          </p:cNvSpPr>
          <p:nvPr>
            <p:ph type="ftr" sz="quarter" idx="11"/>
          </p:nvPr>
        </p:nvSpPr>
        <p:spPr/>
        <p:txBody>
          <a:bodyPr/>
          <a:p>
            <a:r>
              <a:rPr lang="en-US"/>
              <a:t>© Edunet Foundation. All rights reserved.</a:t>
            </a:r>
          </a:p>
        </p:txBody>
      </p:sp>
      <p:sp>
        <p:nvSpPr>
          <p:cNvPr id="1048655" name="Slide Number Placeholder 6"/>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44" name=""/>
        <p:cNvGrpSpPr/>
        <p:nvPr/>
      </p:nvGrpSpPr>
      <p:grpSpPr>
        <a:xfrm>
          <a:off x="0" y="0"/>
          <a:ext cx="0" cy="0"/>
          <a:chOff x="0" y="0"/>
          <a:chExt cx="0" cy="0"/>
        </a:xfrm>
      </p:grpSpPr>
      <p:sp>
        <p:nvSpPr>
          <p:cNvPr id="1048656" name="Title 1"/>
          <p:cNvSpPr>
            <a:spLocks noGrp="1"/>
          </p:cNvSpPr>
          <p:nvPr>
            <p:ph type="title"/>
          </p:nvPr>
        </p:nvSpPr>
        <p:spPr>
          <a:xfrm>
            <a:off x="839788" y="365125"/>
            <a:ext cx="10515600" cy="1325563"/>
          </a:xfrm>
          <a:prstGeom prst="rect"/>
        </p:spPr>
        <p:txBody>
          <a:bodyPr/>
          <a:p>
            <a:r>
              <a:rPr lang="en-US"/>
              <a:t>Click to edit Master title style</a:t>
            </a:r>
          </a:p>
        </p:txBody>
      </p:sp>
      <p:sp>
        <p:nvSpPr>
          <p:cNvPr id="1048657" name="Text Placeholder 2"/>
          <p:cNvSpPr>
            <a:spLocks noGrp="1"/>
          </p:cNvSpPr>
          <p:nvPr>
            <p:ph type="body" idx="1"/>
          </p:nvPr>
        </p:nvSpPr>
        <p:spPr>
          <a:xfrm>
            <a:off x="839788" y="1681163"/>
            <a:ext cx="5157787" cy="823912"/>
          </a:xfrm>
          <a:prstGeom prst="rect"/>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58" name="Content Placeholder 3"/>
          <p:cNvSpPr>
            <a:spLocks noGrp="1"/>
          </p:cNvSpPr>
          <p:nvPr>
            <p:ph sz="half" idx="2"/>
          </p:nvPr>
        </p:nvSpPr>
        <p:spPr>
          <a:xfrm>
            <a:off x="839788" y="2505075"/>
            <a:ext cx="5157787" cy="368458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9" name="Text Placeholder 4"/>
          <p:cNvSpPr>
            <a:spLocks noGrp="1"/>
          </p:cNvSpPr>
          <p:nvPr>
            <p:ph type="body" sz="quarter" idx="3"/>
          </p:nvPr>
        </p:nvSpPr>
        <p:spPr>
          <a:xfrm>
            <a:off x="6172200" y="1681163"/>
            <a:ext cx="5183188" cy="823912"/>
          </a:xfrm>
          <a:prstGeom prst="rect"/>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60" name="Content Placeholder 5"/>
          <p:cNvSpPr>
            <a:spLocks noGrp="1"/>
          </p:cNvSpPr>
          <p:nvPr>
            <p:ph sz="quarter" idx="4"/>
          </p:nvPr>
        </p:nvSpPr>
        <p:spPr>
          <a:xfrm>
            <a:off x="6172200" y="2505075"/>
            <a:ext cx="5183188" cy="3684588"/>
          </a:xfrm>
          <a:prstGeom prst="rect"/>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1" name="Date Placeholder 6"/>
          <p:cNvSpPr>
            <a:spLocks noGrp="1"/>
          </p:cNvSpPr>
          <p:nvPr>
            <p:ph type="dt" sz="half" idx="10"/>
          </p:nvPr>
        </p:nvSpPr>
        <p:spPr/>
        <p:txBody>
          <a:bodyPr/>
          <a:p>
            <a:fld id="{A4409137-C597-451C-AA5B-0CA6CCA56DF3}" type="datetime1">
              <a:rPr lang="en-US" smtClean="0"/>
              <a:t>4/17/2024</a:t>
            </a:fld>
            <a:endParaRPr lang="en-US"/>
          </a:p>
        </p:txBody>
      </p:sp>
      <p:sp>
        <p:nvSpPr>
          <p:cNvPr id="1048662" name="Footer Placeholder 7"/>
          <p:cNvSpPr>
            <a:spLocks noGrp="1"/>
          </p:cNvSpPr>
          <p:nvPr>
            <p:ph type="ftr" sz="quarter" idx="11"/>
          </p:nvPr>
        </p:nvSpPr>
        <p:spPr/>
        <p:txBody>
          <a:bodyPr/>
          <a:p>
            <a:r>
              <a:rPr lang="en-US"/>
              <a:t>© Edunet Foundation. All rights reserved.</a:t>
            </a:r>
          </a:p>
        </p:txBody>
      </p:sp>
      <p:sp>
        <p:nvSpPr>
          <p:cNvPr id="1048663" name="Slide Number Placeholder 8"/>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37" name=""/>
        <p:cNvGrpSpPr/>
        <p:nvPr/>
      </p:nvGrpSpPr>
      <p:grpSpPr>
        <a:xfrm>
          <a:off x="0" y="0"/>
          <a:ext cx="0" cy="0"/>
          <a:chOff x="0" y="0"/>
          <a:chExt cx="0" cy="0"/>
        </a:xfrm>
      </p:grpSpPr>
      <p:sp>
        <p:nvSpPr>
          <p:cNvPr id="1048623" name="Title 1"/>
          <p:cNvSpPr>
            <a:spLocks noGrp="1"/>
          </p:cNvSpPr>
          <p:nvPr>
            <p:ph type="title"/>
          </p:nvPr>
        </p:nvSpPr>
        <p:spPr>
          <a:xfrm>
            <a:off x="838200" y="365125"/>
            <a:ext cx="10515600" cy="1325563"/>
          </a:xfrm>
          <a:prstGeom prst="rect"/>
        </p:spPr>
        <p:txBody>
          <a:bodyPr/>
          <a:p>
            <a:r>
              <a:rPr lang="en-US"/>
              <a:t>Click to edit Master title style</a:t>
            </a:r>
          </a:p>
        </p:txBody>
      </p:sp>
      <p:sp>
        <p:nvSpPr>
          <p:cNvPr id="1048624" name="Date Placeholder 2"/>
          <p:cNvSpPr>
            <a:spLocks noGrp="1"/>
          </p:cNvSpPr>
          <p:nvPr>
            <p:ph type="dt" sz="half" idx="10"/>
          </p:nvPr>
        </p:nvSpPr>
        <p:spPr/>
        <p:txBody>
          <a:bodyPr/>
          <a:p>
            <a:fld id="{F392B6CF-B624-449C-A6BA-FAB3DB1042C2}" type="datetime1">
              <a:rPr lang="en-US" smtClean="0"/>
              <a:t>4/17/2024</a:t>
            </a:fld>
            <a:endParaRPr lang="en-US"/>
          </a:p>
        </p:txBody>
      </p:sp>
      <p:sp>
        <p:nvSpPr>
          <p:cNvPr id="1048625" name="Footer Placeholder 3"/>
          <p:cNvSpPr>
            <a:spLocks noGrp="1"/>
          </p:cNvSpPr>
          <p:nvPr>
            <p:ph type="ftr" sz="quarter" idx="11"/>
          </p:nvPr>
        </p:nvSpPr>
        <p:spPr/>
        <p:txBody>
          <a:bodyPr/>
          <a:p>
            <a:r>
              <a:rPr lang="en-US"/>
              <a:t>© Edunet Foundation. All rights reserved.</a:t>
            </a:r>
          </a:p>
        </p:txBody>
      </p:sp>
      <p:sp>
        <p:nvSpPr>
          <p:cNvPr id="1048626" name="Slide Number Placeholder 4"/>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45" name=""/>
        <p:cNvGrpSpPr/>
        <p:nvPr/>
      </p:nvGrpSpPr>
      <p:grpSpPr>
        <a:xfrm>
          <a:off x="0" y="0"/>
          <a:ext cx="0" cy="0"/>
          <a:chOff x="0" y="0"/>
          <a:chExt cx="0" cy="0"/>
        </a:xfrm>
      </p:grpSpPr>
      <p:sp>
        <p:nvSpPr>
          <p:cNvPr id="1048664" name="Date Placeholder 1"/>
          <p:cNvSpPr>
            <a:spLocks noGrp="1"/>
          </p:cNvSpPr>
          <p:nvPr>
            <p:ph type="dt" sz="half" idx="10"/>
          </p:nvPr>
        </p:nvSpPr>
        <p:spPr/>
        <p:txBody>
          <a:bodyPr/>
          <a:p>
            <a:fld id="{171EA0EB-845D-4CA1-885D-6F096FD81E39}" type="datetime1">
              <a:rPr lang="en-US" smtClean="0"/>
              <a:t>4/17/2024</a:t>
            </a:fld>
            <a:endParaRPr lang="en-US"/>
          </a:p>
        </p:txBody>
      </p:sp>
      <p:sp>
        <p:nvSpPr>
          <p:cNvPr id="1048665" name="Footer Placeholder 2"/>
          <p:cNvSpPr>
            <a:spLocks noGrp="1"/>
          </p:cNvSpPr>
          <p:nvPr>
            <p:ph type="ftr" sz="quarter" idx="11"/>
          </p:nvPr>
        </p:nvSpPr>
        <p:spPr/>
        <p:txBody>
          <a:bodyPr/>
          <a:p>
            <a:r>
              <a:rPr lang="en-US"/>
              <a:t>© Edunet Foundation. All rights reserved.</a:t>
            </a:r>
          </a:p>
        </p:txBody>
      </p:sp>
      <p:sp>
        <p:nvSpPr>
          <p:cNvPr id="1048666" name="Slide Number Placeholder 3"/>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46" name=""/>
        <p:cNvGrpSpPr/>
        <p:nvPr/>
      </p:nvGrpSpPr>
      <p:grpSpPr>
        <a:xfrm>
          <a:off x="0" y="0"/>
          <a:ext cx="0" cy="0"/>
          <a:chOff x="0" y="0"/>
          <a:chExt cx="0" cy="0"/>
        </a:xfrm>
      </p:grpSpPr>
      <p:sp>
        <p:nvSpPr>
          <p:cNvPr id="1048667" name="Title 1"/>
          <p:cNvSpPr>
            <a:spLocks noGrp="1"/>
          </p:cNvSpPr>
          <p:nvPr>
            <p:ph type="title"/>
          </p:nvPr>
        </p:nvSpPr>
        <p:spPr>
          <a:xfrm>
            <a:off x="839788" y="457200"/>
            <a:ext cx="3932237" cy="1600200"/>
          </a:xfrm>
          <a:prstGeom prst="rect"/>
        </p:spPr>
        <p:txBody>
          <a:bodyPr anchor="b"/>
          <a:lstStyle>
            <a:lvl1pPr>
              <a:defRPr sz="3200"/>
            </a:lvl1pPr>
          </a:lstStyle>
          <a:p>
            <a:r>
              <a:rPr lang="en-US"/>
              <a:t>Click to edit Master title style</a:t>
            </a:r>
          </a:p>
        </p:txBody>
      </p:sp>
      <p:sp>
        <p:nvSpPr>
          <p:cNvPr id="1048668" name="Content Placeholder 2"/>
          <p:cNvSpPr>
            <a:spLocks noGrp="1"/>
          </p:cNvSpPr>
          <p:nvPr>
            <p:ph idx="1"/>
          </p:nvPr>
        </p:nvSpPr>
        <p:spPr>
          <a:xfrm>
            <a:off x="5183188" y="987425"/>
            <a:ext cx="6172200" cy="4873625"/>
          </a:xfrm>
          <a:prstGeom prst="rect"/>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9" name="Text Placeholder 3"/>
          <p:cNvSpPr>
            <a:spLocks noGrp="1"/>
          </p:cNvSpPr>
          <p:nvPr>
            <p:ph type="body" sz="half" idx="2"/>
          </p:nvPr>
        </p:nvSpPr>
        <p:spPr>
          <a:xfrm>
            <a:off x="839788" y="2057400"/>
            <a:ext cx="3932237" cy="3811588"/>
          </a:xfrm>
          <a:prstGeom prst="rect"/>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70" name="Date Placeholder 4"/>
          <p:cNvSpPr>
            <a:spLocks noGrp="1"/>
          </p:cNvSpPr>
          <p:nvPr>
            <p:ph type="dt" sz="half" idx="10"/>
          </p:nvPr>
        </p:nvSpPr>
        <p:spPr/>
        <p:txBody>
          <a:bodyPr/>
          <a:p>
            <a:fld id="{034586C9-C8D5-4804-B4A7-343C05555BF9}" type="datetime1">
              <a:rPr lang="en-US" smtClean="0"/>
              <a:t>4/17/2024</a:t>
            </a:fld>
            <a:endParaRPr lang="en-US"/>
          </a:p>
        </p:txBody>
      </p:sp>
      <p:sp>
        <p:nvSpPr>
          <p:cNvPr id="1048671" name="Footer Placeholder 5"/>
          <p:cNvSpPr>
            <a:spLocks noGrp="1"/>
          </p:cNvSpPr>
          <p:nvPr>
            <p:ph type="ftr" sz="quarter" idx="11"/>
          </p:nvPr>
        </p:nvSpPr>
        <p:spPr/>
        <p:txBody>
          <a:bodyPr/>
          <a:p>
            <a:r>
              <a:rPr lang="en-US"/>
              <a:t>© Edunet Foundation. All rights reserved.</a:t>
            </a:r>
          </a:p>
        </p:txBody>
      </p:sp>
      <p:sp>
        <p:nvSpPr>
          <p:cNvPr id="1048672" name="Slide Number Placeholder 6"/>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40" name=""/>
        <p:cNvGrpSpPr/>
        <p:nvPr/>
      </p:nvGrpSpPr>
      <p:grpSpPr>
        <a:xfrm>
          <a:off x="0" y="0"/>
          <a:ext cx="0" cy="0"/>
          <a:chOff x="0" y="0"/>
          <a:chExt cx="0" cy="0"/>
        </a:xfrm>
      </p:grpSpPr>
      <p:sp>
        <p:nvSpPr>
          <p:cNvPr id="1048634" name="Title 1"/>
          <p:cNvSpPr>
            <a:spLocks noGrp="1"/>
          </p:cNvSpPr>
          <p:nvPr>
            <p:ph type="title"/>
          </p:nvPr>
        </p:nvSpPr>
        <p:spPr>
          <a:xfrm>
            <a:off x="839788" y="457200"/>
            <a:ext cx="3932237" cy="1600200"/>
          </a:xfrm>
          <a:prstGeom prst="rect"/>
        </p:spPr>
        <p:txBody>
          <a:bodyPr anchor="b"/>
          <a:lstStyle>
            <a:lvl1pPr>
              <a:defRPr sz="3200"/>
            </a:lvl1pPr>
          </a:lstStyle>
          <a:p>
            <a:r>
              <a:rPr lang="en-US"/>
              <a:t>Click to edit Master title style</a:t>
            </a:r>
          </a:p>
        </p:txBody>
      </p:sp>
      <p:sp>
        <p:nvSpPr>
          <p:cNvPr id="1048635" name="Picture Placeholder 2"/>
          <p:cNvSpPr>
            <a:spLocks noGrp="1"/>
          </p:cNvSpPr>
          <p:nvPr>
            <p:ph type="pic" idx="1"/>
          </p:nvPr>
        </p:nvSpPr>
        <p:spPr>
          <a:xfrm>
            <a:off x="5183188" y="987425"/>
            <a:ext cx="6172200" cy="4873625"/>
          </a:xfrm>
          <a:prstGeom prst="rect"/>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636" name="Text Placeholder 3"/>
          <p:cNvSpPr>
            <a:spLocks noGrp="1"/>
          </p:cNvSpPr>
          <p:nvPr>
            <p:ph type="body" sz="half" idx="2"/>
          </p:nvPr>
        </p:nvSpPr>
        <p:spPr>
          <a:xfrm>
            <a:off x="839788" y="2057400"/>
            <a:ext cx="3932237" cy="3811588"/>
          </a:xfrm>
          <a:prstGeom prst="rect"/>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37" name="Date Placeholder 4"/>
          <p:cNvSpPr>
            <a:spLocks noGrp="1"/>
          </p:cNvSpPr>
          <p:nvPr>
            <p:ph type="dt" sz="half" idx="10"/>
          </p:nvPr>
        </p:nvSpPr>
        <p:spPr/>
        <p:txBody>
          <a:bodyPr/>
          <a:p>
            <a:fld id="{C678801E-C1A2-4C46-B404-CC030D4B77C7}" type="datetime1">
              <a:rPr lang="en-US" smtClean="0"/>
              <a:t>4/17/2024</a:t>
            </a:fld>
            <a:endParaRPr lang="en-US"/>
          </a:p>
        </p:txBody>
      </p:sp>
      <p:sp>
        <p:nvSpPr>
          <p:cNvPr id="1048638" name="Footer Placeholder 5"/>
          <p:cNvSpPr>
            <a:spLocks noGrp="1"/>
          </p:cNvSpPr>
          <p:nvPr>
            <p:ph type="ftr" sz="quarter" idx="11"/>
          </p:nvPr>
        </p:nvSpPr>
        <p:spPr/>
        <p:txBody>
          <a:bodyPr/>
          <a:p>
            <a:r>
              <a:rPr lang="en-US"/>
              <a:t>© Edunet Foundation. All rights reserved.</a:t>
            </a:r>
          </a:p>
        </p:txBody>
      </p:sp>
      <p:sp>
        <p:nvSpPr>
          <p:cNvPr id="1048639" name="Slide Number Placeholder 6"/>
          <p:cNvSpPr>
            <a:spLocks noGrp="1"/>
          </p:cNvSpPr>
          <p:nvPr>
            <p:ph type="sldNum" sz="quarter" idx="12"/>
          </p:nvPr>
        </p:nvSpPr>
        <p:spPr/>
        <p:txBody>
          <a:bodyPr/>
          <a:p>
            <a:fld id="{89A9F5DF-CAFA-4BBF-9B0F-449F8538136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png"/><Relationship Id="rId13" Type="http://schemas.openxmlformats.org/officeDocument/2006/relationships/image" Target="../media/image2.pn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2"/>
          <a:srcRect/>
          <a:stretch>
            <a:fillRect t="-1000" b="-1000"/>
          </a:stretch>
        </a:blipFill>
        <a:effectLst/>
      </p:bgPr>
    </p:bg>
    <p:spTree>
      <p:nvGrpSpPr>
        <p:cNvPr id="12" name=""/>
        <p:cNvGrpSpPr/>
        <p:nvPr/>
      </p:nvGrpSpPr>
      <p:grpSpPr>
        <a:xfrm>
          <a:off x="0" y="0"/>
          <a:ext cx="0" cy="0"/>
          <a:chOff x="0" y="0"/>
          <a:chExt cx="0" cy="0"/>
        </a:xfrm>
      </p:grpSpPr>
      <p:sp>
        <p:nvSpPr>
          <p:cNvPr id="1048576" name="Date Placeholder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7AC86955-E882-46C1-B9D1-A2AFD9CE6C82}" type="datetime1">
              <a:rPr lang="en-US" smtClean="0"/>
              <a:t>4/17/2024</a:t>
            </a:fld>
            <a:endParaRPr lang="en-US"/>
          </a:p>
        </p:txBody>
      </p:sp>
      <p:sp>
        <p:nvSpPr>
          <p:cNvPr id="1048577" name="Footer Placeholder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r>
              <a:rPr lang="en-US"/>
              <a:t>© Edunet Foundation. All rights reserved.</a:t>
            </a:r>
          </a:p>
        </p:txBody>
      </p:sp>
      <p:sp>
        <p:nvSpPr>
          <p:cNvPr id="1048578" name="Slide Number Placeholder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89A9F5DF-CAFA-4BBF-9B0F-449F85381360}" type="slidenum">
              <a:rPr lang="en-US" smtClean="0"/>
              <a:t>‹#›</a:t>
            </a:fld>
            <a:endParaRPr lang="en-US"/>
          </a:p>
        </p:txBody>
      </p:sp>
      <p:sp>
        <p:nvSpPr>
          <p:cNvPr id="1048579" name="Rectangle 6"/>
          <p:cNvSpPr/>
          <p:nvPr userDrawn="1"/>
        </p:nvSpPr>
        <p:spPr>
          <a:xfrm>
            <a:off x="9525" y="0"/>
            <a:ext cx="12192000" cy="1000125"/>
          </a:xfrm>
          <a:prstGeom prst="rect"/>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IN"/>
          </a:p>
        </p:txBody>
      </p:sp>
      <p:pic>
        <p:nvPicPr>
          <p:cNvPr id="2097152" name="Picture 8" descr="A black and grey logo  Description automatically generated"/>
          <p:cNvPicPr>
            <a:picLocks noChangeAspect="1"/>
          </p:cNvPicPr>
          <p:nvPr userDrawn="1"/>
        </p:nvPicPr>
        <p:blipFill>
          <a:blip xmlns:r="http://schemas.openxmlformats.org/officeDocument/2006/relationships" r:embed="rId13"/>
          <a:stretch>
            <a:fillRect/>
          </a:stretch>
        </p:blipFill>
        <p:spPr>
          <a:xfrm>
            <a:off x="276225" y="281781"/>
            <a:ext cx="1990990" cy="423863"/>
          </a:xfrm>
          <a:prstGeom prst="rect"/>
        </p:spPr>
      </p:pic>
      <p:pic>
        <p:nvPicPr>
          <p:cNvPr id="2097153" name="Picture 10" descr="A close up of a logo  Description automatically generated"/>
          <p:cNvPicPr>
            <a:picLocks noChangeAspect="1"/>
          </p:cNvPicPr>
          <p:nvPr userDrawn="1"/>
        </p:nvPicPr>
        <p:blipFill>
          <a:blip xmlns:r="http://schemas.openxmlformats.org/officeDocument/2006/relationships" r:embed="rId14"/>
          <a:stretch>
            <a:fillRect/>
          </a:stretch>
        </p:blipFill>
        <p:spPr>
          <a:xfrm>
            <a:off x="10280899" y="226297"/>
            <a:ext cx="1644402" cy="534830"/>
          </a:xfrm>
          <a:prstGeom prst="rect"/>
        </p:spPr>
      </p:pic>
      <p:pic>
        <p:nvPicPr>
          <p:cNvPr id="2097154" name="Picture 12" descr="A blue and black logo  Description automatically generated"/>
          <p:cNvPicPr>
            <a:picLocks noChangeAspect="1"/>
          </p:cNvPicPr>
          <p:nvPr userDrawn="1"/>
        </p:nvPicPr>
        <p:blipFill>
          <a:blip xmlns:r="http://schemas.openxmlformats.org/officeDocument/2006/relationships" r:embed="rId15"/>
          <a:stretch>
            <a:fillRect/>
          </a:stretch>
        </p:blipFill>
        <p:spPr>
          <a:xfrm>
            <a:off x="4321983" y="281780"/>
            <a:ext cx="1135004" cy="423864"/>
          </a:xfrm>
          <a:prstGeom prst="rect"/>
        </p:spPr>
      </p:pic>
      <p:pic>
        <p:nvPicPr>
          <p:cNvPr id="2097155" name="Picture 14" descr="A circular logo with people and map  Description automatically generated"/>
          <p:cNvPicPr>
            <a:picLocks noChangeAspect="1"/>
          </p:cNvPicPr>
          <p:nvPr userDrawn="1"/>
        </p:nvPicPr>
        <p:blipFill>
          <a:blip xmlns:r="http://schemas.openxmlformats.org/officeDocument/2006/relationships" r:embed="rId16"/>
          <a:stretch>
            <a:fillRect/>
          </a:stretch>
        </p:blipFill>
        <p:spPr>
          <a:xfrm>
            <a:off x="7511755" y="136525"/>
            <a:ext cx="714375" cy="714375"/>
          </a:xfrm>
          <a:prstGeom prst="rect"/>
        </p:spPr>
      </p:pic>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1" hdr="0" sldNum="0"/>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6.png"/><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5" name="Title 1"/>
          <p:cNvSpPr>
            <a:spLocks noGrp="1"/>
          </p:cNvSpPr>
          <p:nvPr>
            <p:ph type="ctrTitle"/>
          </p:nvPr>
        </p:nvSpPr>
        <p:spPr>
          <a:xfrm>
            <a:off x="1359108" y="1821634"/>
            <a:ext cx="8624343" cy="2287189"/>
          </a:xfrm>
        </p:spPr>
        <p:txBody>
          <a:bodyPr/>
          <a:p>
            <a:r>
              <a:rPr b="1" dirty="0" lang="en-IN">
                <a:solidFill>
                  <a:schemeClr val="accent1"/>
                </a:solidFill>
                <a:latin typeface="Arial" panose="020B0604020202020204" pitchFamily="34" charset="0"/>
                <a:cs typeface="Arial" panose="020B0604020202020204" pitchFamily="34" charset="0"/>
              </a:rPr>
              <a:t>Spotify Music Recommendation System Project </a:t>
            </a:r>
            <a:endParaRPr b="1" dirty="0" lang="en-US">
              <a:solidFill>
                <a:schemeClr val="accent1"/>
              </a:solidFill>
              <a:latin typeface="Arial" panose="020B0604020202020204" pitchFamily="34" charset="0"/>
              <a:cs typeface="Arial" panose="020B0604020202020204" pitchFamily="34" charset="0"/>
            </a:endParaRPr>
          </a:p>
        </p:txBody>
      </p:sp>
      <p:sp>
        <p:nvSpPr>
          <p:cNvPr id="1048586" name="TextBox 2"/>
          <p:cNvSpPr txBox="1"/>
          <p:nvPr/>
        </p:nvSpPr>
        <p:spPr>
          <a:xfrm>
            <a:off x="-329782" y="1034321"/>
            <a:ext cx="12726648" cy="584775"/>
          </a:xfrm>
          <a:prstGeom prst="rect"/>
          <a:noFill/>
        </p:spPr>
        <p:txBody>
          <a:bodyPr anchor="t" bIns="45720" lIns="91440" rIns="91440" rtlCol="0" tIns="45720" wrap="square">
            <a:spAutoFit/>
          </a:bodyPr>
          <a:p>
            <a:pPr algn="ctr"/>
            <a:r>
              <a:rPr b="1" dirty="0" sz="3200" lang="en-US">
                <a:solidFill>
                  <a:schemeClr val="accent1">
                    <a:lumMod val="75000"/>
                  </a:schemeClr>
                </a:solidFill>
                <a:latin typeface="Arial"/>
                <a:cs typeface="Arial"/>
              </a:rPr>
              <a:t>TSP- AI ML Fundamentals (Capstone Project)</a:t>
            </a:r>
          </a:p>
        </p:txBody>
      </p:sp>
      <p:sp>
        <p:nvSpPr>
          <p:cNvPr id="1048587" name="TextBox 3"/>
          <p:cNvSpPr txBox="1"/>
          <p:nvPr/>
        </p:nvSpPr>
        <p:spPr>
          <a:xfrm>
            <a:off x="1359108" y="4311361"/>
            <a:ext cx="9039066" cy="1015663"/>
          </a:xfrm>
          <a:prstGeom prst="rect"/>
          <a:noFill/>
        </p:spPr>
        <p:txBody>
          <a:bodyPr anchor="t" bIns="45720" lIns="91440" rIns="91440" rtlCol="0" tIns="45720" wrap="square">
            <a:spAutoFit/>
          </a:bodyPr>
          <a:p>
            <a:r>
              <a:rPr b="1" dirty="0" sz="2000" lang="en-US">
                <a:solidFill>
                  <a:schemeClr val="accent1">
                    <a:lumMod val="75000"/>
                  </a:schemeClr>
                </a:solidFill>
                <a:latin typeface="Arial" pitchFamily="34" charset="0"/>
                <a:cs typeface="Arial" pitchFamily="34" charset="0"/>
              </a:rPr>
              <a:t>Presented By:</a:t>
            </a:r>
            <a:endParaRPr b="1" dirty="0" sz="2000" lang="en-IN">
              <a:solidFill>
                <a:schemeClr val="accent1">
                  <a:lumMod val="75000"/>
                </a:schemeClr>
              </a:solidFill>
              <a:latin typeface="Arial" pitchFamily="34" charset="0"/>
              <a:cs typeface="Arial" pitchFamily="34" charset="0"/>
            </a:endParaRPr>
          </a:p>
          <a:p>
            <a:r>
              <a:rPr b="1" sz="2000" lang="en-IN">
                <a:solidFill>
                  <a:schemeClr val="accent1">
                    <a:lumMod val="75000"/>
                  </a:schemeClr>
                </a:solidFill>
                <a:latin typeface="Arial" pitchFamily="34" charset="0"/>
                <a:cs typeface="Arial" pitchFamily="34" charset="0"/>
              </a:rPr>
              <a:t>A</a:t>
            </a:r>
            <a:r>
              <a:rPr b="1" sz="2000" lang="en-US">
                <a:solidFill>
                  <a:schemeClr val="accent1">
                    <a:lumMod val="75000"/>
                  </a:schemeClr>
                </a:solidFill>
                <a:latin typeface="Arial" pitchFamily="34" charset="0"/>
                <a:cs typeface="Arial" pitchFamily="34" charset="0"/>
              </a:rPr>
              <a:t>R</a:t>
            </a:r>
            <a:r>
              <a:rPr b="1" sz="2000" lang="en-US">
                <a:solidFill>
                  <a:schemeClr val="accent1">
                    <a:lumMod val="75000"/>
                  </a:schemeClr>
                </a:solidFill>
                <a:latin typeface="Arial" pitchFamily="34" charset="0"/>
                <a:cs typeface="Arial" pitchFamily="34" charset="0"/>
              </a:rPr>
              <a:t>U</a:t>
            </a:r>
            <a:r>
              <a:rPr b="1" sz="2000" lang="en-US">
                <a:solidFill>
                  <a:schemeClr val="accent1">
                    <a:lumMod val="75000"/>
                  </a:schemeClr>
                </a:solidFill>
                <a:latin typeface="Arial" pitchFamily="34" charset="0"/>
                <a:cs typeface="Arial" pitchFamily="34" charset="0"/>
              </a:rPr>
              <a:t>N</a:t>
            </a:r>
            <a:r>
              <a:rPr b="1" sz="2000" lang="en-US">
                <a:solidFill>
                  <a:schemeClr val="accent1">
                    <a:lumMod val="75000"/>
                  </a:schemeClr>
                </a:solidFill>
                <a:latin typeface="Arial" pitchFamily="34" charset="0"/>
                <a:cs typeface="Arial" pitchFamily="34" charset="0"/>
              </a:rPr>
              <a:t> </a:t>
            </a:r>
            <a:r>
              <a:rPr b="1" sz="2000" lang="en-US">
                <a:solidFill>
                  <a:schemeClr val="accent1">
                    <a:lumMod val="75000"/>
                  </a:schemeClr>
                </a:solidFill>
                <a:latin typeface="Arial" pitchFamily="34" charset="0"/>
                <a:cs typeface="Arial" pitchFamily="34" charset="0"/>
              </a:rPr>
              <a:t>B</a:t>
            </a:r>
            <a:r>
              <a:rPr b="1" sz="2000" lang="en-US">
                <a:solidFill>
                  <a:schemeClr val="accent1">
                    <a:lumMod val="75000"/>
                  </a:schemeClr>
                </a:solidFill>
                <a:latin typeface="Arial" pitchFamily="34" charset="0"/>
                <a:cs typeface="Arial" pitchFamily="34" charset="0"/>
              </a:rPr>
              <a:t>A</a:t>
            </a:r>
            <a:r>
              <a:rPr b="1" sz="2000" lang="en-US">
                <a:solidFill>
                  <a:schemeClr val="accent1">
                    <a:lumMod val="75000"/>
                  </a:schemeClr>
                </a:solidFill>
                <a:latin typeface="Arial" pitchFamily="34" charset="0"/>
                <a:cs typeface="Arial" pitchFamily="34" charset="0"/>
              </a:rPr>
              <a:t>L</a:t>
            </a:r>
            <a:r>
              <a:rPr b="1" sz="2000" lang="en-US">
                <a:solidFill>
                  <a:schemeClr val="accent1">
                    <a:lumMod val="75000"/>
                  </a:schemeClr>
                </a:solidFill>
                <a:latin typeface="Arial" pitchFamily="34" charset="0"/>
                <a:cs typeface="Arial" pitchFamily="34" charset="0"/>
              </a:rPr>
              <a:t>A</a:t>
            </a:r>
            <a:r>
              <a:rPr b="1" sz="2000" lang="en-US">
                <a:solidFill>
                  <a:schemeClr val="accent1">
                    <a:lumMod val="75000"/>
                  </a:schemeClr>
                </a:solidFill>
                <a:latin typeface="Arial" pitchFamily="34" charset="0"/>
                <a:cs typeface="Arial" pitchFamily="34" charset="0"/>
              </a:rPr>
              <a:t>J</a:t>
            </a:r>
            <a:r>
              <a:rPr b="1" sz="2000" lang="en-US">
                <a:solidFill>
                  <a:schemeClr val="accent1">
                    <a:lumMod val="75000"/>
                  </a:schemeClr>
                </a:solidFill>
                <a:latin typeface="Arial" pitchFamily="34" charset="0"/>
                <a:cs typeface="Arial" pitchFamily="34" charset="0"/>
              </a:rPr>
              <a:t>I</a:t>
            </a:r>
            <a:r>
              <a:rPr b="1" sz="2000" lang="en-US">
                <a:solidFill>
                  <a:schemeClr val="accent1">
                    <a:lumMod val="75000"/>
                  </a:schemeClr>
                </a:solidFill>
                <a:latin typeface="Arial" pitchFamily="34" charset="0"/>
                <a:cs typeface="Arial" pitchFamily="34" charset="0"/>
              </a:rPr>
              <a:t> </a:t>
            </a:r>
            <a:r>
              <a:rPr b="1" sz="2000" lang="en-US">
                <a:solidFill>
                  <a:schemeClr val="accent1">
                    <a:lumMod val="75000"/>
                  </a:schemeClr>
                </a:solidFill>
                <a:latin typeface="Arial" pitchFamily="34" charset="0"/>
                <a:cs typeface="Arial" pitchFamily="34" charset="0"/>
              </a:rPr>
              <a:t>U</a:t>
            </a:r>
            <a:r>
              <a:rPr b="1" sz="2000" lang="en-US">
                <a:solidFill>
                  <a:schemeClr val="accent1">
                    <a:lumMod val="75000"/>
                  </a:schemeClr>
                </a:solidFill>
                <a:latin typeface="Arial" pitchFamily="34" charset="0"/>
                <a:cs typeface="Arial" pitchFamily="34" charset="0"/>
              </a:rPr>
              <a:t> </a:t>
            </a:r>
            <a:r>
              <a:rPr b="1" sz="2000" lang="en-US">
                <a:solidFill>
                  <a:schemeClr val="accent1">
                    <a:lumMod val="75000"/>
                  </a:schemeClr>
                </a:solidFill>
                <a:latin typeface="Arial" pitchFamily="34" charset="0"/>
                <a:cs typeface="Arial" pitchFamily="34" charset="0"/>
              </a:rPr>
              <a:t>-</a:t>
            </a:r>
            <a:r>
              <a:rPr b="1" sz="2000" lang="en-US">
                <a:solidFill>
                  <a:schemeClr val="accent1">
                    <a:lumMod val="75000"/>
                  </a:schemeClr>
                </a:solidFill>
                <a:latin typeface="Arial" pitchFamily="34" charset="0"/>
                <a:cs typeface="Arial" pitchFamily="34" charset="0"/>
              </a:rPr>
              <a:t> </a:t>
            </a:r>
            <a:r>
              <a:rPr b="1" dirty="0" sz="2000" lang="en-IN">
                <a:solidFill>
                  <a:schemeClr val="accent1">
                    <a:lumMod val="75000"/>
                  </a:schemeClr>
                </a:solidFill>
                <a:latin typeface="Arial" pitchFamily="34" charset="0"/>
                <a:cs typeface="Arial" pitchFamily="34" charset="0"/>
              </a:rPr>
              <a:t>au81002111401</a:t>
            </a:r>
            <a:r>
              <a:rPr b="1" dirty="0" sz="2000" lang="en-US">
                <a:solidFill>
                  <a:schemeClr val="accent1">
                    <a:lumMod val="75000"/>
                  </a:schemeClr>
                </a:solidFill>
                <a:latin typeface="Arial" pitchFamily="34" charset="0"/>
                <a:cs typeface="Arial" pitchFamily="34" charset="0"/>
              </a:rPr>
              <a:t>2</a:t>
            </a:r>
            <a:endParaRPr b="1" dirty="0" sz="2000" lang="en-US">
              <a:solidFill>
                <a:schemeClr val="accent1">
                  <a:lumMod val="75000"/>
                </a:schemeClr>
              </a:solidFill>
              <a:latin typeface="Arial" pitchFamily="34" charset="0"/>
              <a:cs typeface="Arial" pitchFamily="34" charset="0"/>
            </a:endParaRPr>
          </a:p>
          <a:p>
            <a:r>
              <a:rPr b="1" dirty="0" sz="2000" lang="en-US">
                <a:solidFill>
                  <a:schemeClr val="accent1">
                    <a:lumMod val="75000"/>
                  </a:schemeClr>
                </a:solidFill>
                <a:latin typeface="Arial"/>
                <a:cs typeface="Arial"/>
              </a:rPr>
              <a:t> </a:t>
            </a:r>
          </a:p>
        </p:txBody>
      </p:sp>
      <p:sp>
        <p:nvSpPr>
          <p:cNvPr id="1048588" name="TextBox 4"/>
          <p:cNvSpPr txBox="1"/>
          <p:nvPr/>
        </p:nvSpPr>
        <p:spPr>
          <a:xfrm>
            <a:off x="1359108" y="5274674"/>
            <a:ext cx="8259580" cy="400110"/>
          </a:xfrm>
          <a:prstGeom prst="rect"/>
          <a:noFill/>
        </p:spPr>
        <p:txBody>
          <a:bodyPr rtlCol="0" wrap="square">
            <a:spAutoFit/>
          </a:bodyPr>
          <a:p>
            <a:r>
              <a:rPr b="1" dirty="0" sz="2000" lang="en-US">
                <a:solidFill>
                  <a:schemeClr val="accent1">
                    <a:lumMod val="75000"/>
                  </a:schemeClr>
                </a:solidFill>
                <a:latin typeface="Arial" pitchFamily="34" charset="0"/>
                <a:cs typeface="Arial" pitchFamily="34" charset="0"/>
              </a:rPr>
              <a:t>Guided By:</a:t>
            </a:r>
            <a:r>
              <a:rPr b="1" dirty="0" sz="2000" lang="en-IN">
                <a:solidFill>
                  <a:schemeClr val="accent1">
                    <a:lumMod val="75000"/>
                  </a:schemeClr>
                </a:solidFill>
                <a:latin typeface="Arial" pitchFamily="34" charset="0"/>
                <a:cs typeface="Arial" pitchFamily="34" charset="0"/>
              </a:rPr>
              <a:t> Ramar Bose Sr. AI Master Trainer</a:t>
            </a:r>
            <a:endParaRPr b="1" dirty="0" sz="2000" lang="en-US">
              <a:solidFill>
                <a:schemeClr val="accent1">
                  <a:lumMod val="75000"/>
                </a:schemeClr>
              </a:solidFill>
              <a:latin typeface="Arial" pitchFamily="34" charset="0"/>
              <a:cs typeface="Arial" pitchFamily="34" charset="0"/>
            </a:endParaRPr>
          </a:p>
        </p:txBody>
      </p:sp>
      <p:sp>
        <p:nvSpPr>
          <p:cNvPr id="1048589" name="Footer Placeholder 5"/>
          <p:cNvSpPr>
            <a:spLocks noGrp="1"/>
          </p:cNvSpPr>
          <p:nvPr>
            <p:ph type="ftr" sz="quarter" idx="11"/>
          </p:nvPr>
        </p:nvSpPr>
        <p:spPr>
          <a:xfrm>
            <a:off x="4248462" y="6492875"/>
            <a:ext cx="4114800" cy="365125"/>
          </a:xfrm>
        </p:spPr>
        <p:txBody>
          <a:bodyPr/>
          <a:p>
            <a:r>
              <a:rPr dirty="0"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19"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References</a:t>
            </a:r>
            <a:endParaRPr dirty="0" lang="en-US"/>
          </a:p>
        </p:txBody>
      </p:sp>
      <p:sp>
        <p:nvSpPr>
          <p:cNvPr id="1048620" name="Subtitle 5"/>
          <p:cNvSpPr>
            <a:spLocks noGrp="1"/>
          </p:cNvSpPr>
          <p:nvPr>
            <p:ph type="subTitle" idx="1"/>
          </p:nvPr>
        </p:nvSpPr>
        <p:spPr>
          <a:xfrm>
            <a:off x="614597" y="2110153"/>
            <a:ext cx="11152682" cy="4519994"/>
          </a:xfrm>
        </p:spPr>
        <p:txBody>
          <a:bodyPr>
            <a:normAutofit/>
          </a:bodyPr>
          <a:p>
            <a:pPr algn="l"/>
            <a:r>
              <a:rPr dirty="0" sz="2600" lang="en-IN">
                <a:latin typeface="Arial" panose="020B0604020202020204" pitchFamily="34" charset="0"/>
                <a:cs typeface="Arial" panose="020B0604020202020204" pitchFamily="34" charset="0"/>
              </a:rPr>
              <a:t> </a:t>
            </a:r>
            <a:endParaRPr dirty="0" sz="2600" lang="en-US">
              <a:latin typeface="Arial" panose="020B0604020202020204" pitchFamily="34" charset="0"/>
              <a:cs typeface="Arial" panose="020B0604020202020204" pitchFamily="34" charset="0"/>
            </a:endParaRPr>
          </a:p>
        </p:txBody>
      </p:sp>
      <p:sp>
        <p:nvSpPr>
          <p:cNvPr id="1048621" name="Footer Placeholder 3"/>
          <p:cNvSpPr>
            <a:spLocks noGrp="1"/>
          </p:cNvSpPr>
          <p:nvPr>
            <p:ph type="ftr" sz="quarter" idx="11"/>
          </p:nvPr>
        </p:nvSpPr>
        <p:spPr>
          <a:xfrm>
            <a:off x="3993630" y="6492875"/>
            <a:ext cx="4114800" cy="365125"/>
          </a:xfrm>
        </p:spPr>
        <p:txBody>
          <a:bodyPr/>
          <a:p>
            <a:r>
              <a:rPr dirty="0" lang="en-US"/>
              <a:t>© Edunet Foundation. All rights reserved.</a:t>
            </a:r>
          </a:p>
        </p:txBody>
      </p:sp>
      <p:sp>
        <p:nvSpPr>
          <p:cNvPr id="1048622" name="TextBox 2"/>
          <p:cNvSpPr txBox="1"/>
          <p:nvPr/>
        </p:nvSpPr>
        <p:spPr>
          <a:xfrm>
            <a:off x="3279742" y="2690336"/>
            <a:ext cx="6869003" cy="1424941"/>
          </a:xfrm>
          <a:prstGeom prst="rect"/>
          <a:noFill/>
        </p:spPr>
        <p:txBody>
          <a:bodyPr wrap="square">
            <a:spAutoFit/>
          </a:bodyPr>
          <a:p>
            <a:r>
              <a:rPr dirty="0" lang="en-IN"/>
              <a:t>1) </a:t>
            </a:r>
            <a:r>
              <a:rPr dirty="0" lang="en-US"/>
              <a:t>Project Github link, Ramar Bose,2024</a:t>
            </a:r>
            <a:endParaRPr dirty="0" lang="en-IN"/>
          </a:p>
          <a:p>
            <a:endParaRPr dirty="0" lang="en-IN"/>
          </a:p>
          <a:p>
            <a:r>
              <a:rPr dirty="0" lang="en-IN"/>
              <a:t>2) </a:t>
            </a:r>
            <a:r>
              <a:rPr dirty="0" lang="en-US"/>
              <a:t>Project video recorded link (youtube/github), Ramar Bose,2024</a:t>
            </a:r>
            <a:endParaRPr dirty="0" lang="en-IN"/>
          </a:p>
          <a:p>
            <a:endParaRPr dirty="0" lang="en-IN"/>
          </a:p>
          <a:p>
            <a:r>
              <a:rPr dirty="0" lang="en-IN"/>
              <a:t>3) </a:t>
            </a:r>
            <a:r>
              <a:rPr dirty="0" lang="en-US"/>
              <a:t>Project PPT &amp; Report github link, Ramar Bose,2024</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627" name="Title 4"/>
          <p:cNvSpPr>
            <a:spLocks noGrp="1"/>
          </p:cNvSpPr>
          <p:nvPr>
            <p:ph type="title"/>
          </p:nvPr>
        </p:nvSpPr>
        <p:spPr>
          <a:xfrm>
            <a:off x="1446628" y="2766218"/>
            <a:ext cx="9298744" cy="1325563"/>
          </a:xfrm>
        </p:spPr>
        <p:txBody>
          <a:bodyPr/>
          <a:p>
            <a:pPr algn="ctr"/>
            <a:r>
              <a:rPr b="1" dirty="0" lang="en-US">
                <a:solidFill>
                  <a:srgbClr val="002060"/>
                </a:solidFill>
                <a:latin typeface="Arial" panose="020B0604020202020204" pitchFamily="34" charset="0"/>
                <a:cs typeface="Arial" panose="020B0604020202020204" pitchFamily="34" charset="0"/>
              </a:rPr>
              <a:t>THANK YOU</a:t>
            </a:r>
          </a:p>
        </p:txBody>
      </p:sp>
      <p:sp>
        <p:nvSpPr>
          <p:cNvPr id="1048628" name="Footer Placeholder 2"/>
          <p:cNvSpPr>
            <a:spLocks noGrp="1"/>
          </p:cNvSpPr>
          <p:nvPr>
            <p:ph type="ftr" sz="quarter" idx="11"/>
          </p:nvPr>
        </p:nvSpPr>
        <p:spPr>
          <a:xfrm>
            <a:off x="4038600" y="6492875"/>
            <a:ext cx="4114800" cy="365125"/>
          </a:xfrm>
        </p:spPr>
        <p:txBody>
          <a:bodyPr/>
          <a:p>
            <a:r>
              <a:rPr dirty="0"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595" name="Title 1"/>
          <p:cNvSpPr>
            <a:spLocks noGrp="1"/>
          </p:cNvSpPr>
          <p:nvPr>
            <p:ph type="title"/>
          </p:nvPr>
        </p:nvSpPr>
        <p:spPr>
          <a:xfrm>
            <a:off x="838530" y="823512"/>
            <a:ext cx="10515600" cy="1325563"/>
          </a:xfrm>
        </p:spPr>
        <p:txBody>
          <a:bodyPr anchor="t" bIns="45720" lIns="91440" rIns="91440" tIns="45720"/>
          <a:p>
            <a:r>
              <a:rPr b="1" dirty="0" lang="en-US">
                <a:solidFill>
                  <a:srgbClr val="002060"/>
                </a:solidFill>
                <a:latin typeface="Arial"/>
                <a:cs typeface="Arial"/>
              </a:rPr>
              <a:t>OUTLINE</a:t>
            </a:r>
          </a:p>
        </p:txBody>
      </p:sp>
      <p:sp>
        <p:nvSpPr>
          <p:cNvPr id="1048596" name="Content Placeholder 2"/>
          <p:cNvSpPr>
            <a:spLocks noGrp="1"/>
          </p:cNvSpPr>
          <p:nvPr>
            <p:ph idx="1"/>
          </p:nvPr>
        </p:nvSpPr>
        <p:spPr>
          <a:xfrm>
            <a:off x="838200" y="1618938"/>
            <a:ext cx="11019020" cy="5239062"/>
          </a:xfrm>
        </p:spPr>
        <p:txBody>
          <a:bodyPr anchor="t" bIns="45720" lIns="91440" rIns="91440" rtlCol="0" tIns="45720" vert="horz">
            <a:noAutofit/>
          </a:bodyPr>
          <a:p>
            <a:pPr indent="0" marL="0">
              <a:buNone/>
            </a:pPr>
            <a:endParaRPr dirty="0" lang="en-US">
              <a:latin typeface="Arial"/>
              <a:cs typeface="Arial"/>
            </a:endParaRPr>
          </a:p>
          <a:p>
            <a:r>
              <a:rPr b="1" dirty="0" sz="2000" lang="en-US">
                <a:latin typeface="Arial"/>
                <a:ea typeface="+mn-lt"/>
                <a:cs typeface="Arial"/>
              </a:rPr>
              <a:t>Problem Statement </a:t>
            </a:r>
            <a:r>
              <a:rPr dirty="0" sz="2000" lang="en-US">
                <a:latin typeface="Arial"/>
                <a:ea typeface="+mn-lt"/>
                <a:cs typeface="Arial"/>
              </a:rPr>
              <a:t>(Should not include solution)</a:t>
            </a:r>
            <a:endParaRPr dirty="0" lang="en-US">
              <a:latin typeface="Arial"/>
              <a:cs typeface="Arial"/>
            </a:endParaRPr>
          </a:p>
          <a:p>
            <a:r>
              <a:rPr b="1" dirty="0" sz="2000" lang="en-US">
                <a:latin typeface="Arial"/>
                <a:ea typeface="+mn-lt"/>
                <a:cs typeface="Arial"/>
              </a:rPr>
              <a:t>Proposed System/Solution</a:t>
            </a:r>
            <a:endParaRPr dirty="0" lang="en-US">
              <a:latin typeface="Arial"/>
              <a:cs typeface="Arial"/>
            </a:endParaRPr>
          </a:p>
          <a:p>
            <a:r>
              <a:rPr b="1" dirty="0" sz="2000" lang="en-US">
                <a:latin typeface="Arial"/>
                <a:ea typeface="+mn-lt"/>
                <a:cs typeface="+mn-lt"/>
              </a:rPr>
              <a:t>Algorithm &amp; Deployment  </a:t>
            </a:r>
          </a:p>
          <a:p>
            <a:r>
              <a:rPr b="1" dirty="0" sz="2000" lang="en-US">
                <a:latin typeface="Arial"/>
                <a:ea typeface="+mn-lt"/>
                <a:cs typeface="+mn-lt"/>
              </a:rPr>
              <a:t>GitHub Link</a:t>
            </a:r>
          </a:p>
          <a:p>
            <a:r>
              <a:rPr b="1" dirty="0" sz="2000" lang="en-US">
                <a:latin typeface="Arial"/>
                <a:ea typeface="+mn-lt"/>
                <a:cs typeface="+mn-lt"/>
              </a:rPr>
              <a:t>Project Demo(photos / videos)</a:t>
            </a:r>
            <a:endParaRPr dirty="0" lang="en-US">
              <a:latin typeface="Arial"/>
              <a:cs typeface="Calibri"/>
            </a:endParaRPr>
          </a:p>
          <a:p>
            <a:r>
              <a:rPr b="1" dirty="0" sz="2000" lang="en-US">
                <a:latin typeface="Arial"/>
                <a:ea typeface="+mn-lt"/>
                <a:cs typeface="Arial"/>
              </a:rPr>
              <a:t>Conclusion</a:t>
            </a:r>
            <a:endParaRPr dirty="0" lang="en-US">
              <a:latin typeface="Arial"/>
              <a:cs typeface="Arial"/>
            </a:endParaRPr>
          </a:p>
          <a:p>
            <a:r>
              <a:rPr b="1" dirty="0" sz="2000" lang="en-US">
                <a:latin typeface="Arial"/>
                <a:ea typeface="+mn-lt"/>
                <a:cs typeface="Arial"/>
              </a:rPr>
              <a:t>Future Scope</a:t>
            </a:r>
          </a:p>
          <a:p>
            <a:r>
              <a:rPr b="1" dirty="0" sz="2000" lang="en-US">
                <a:latin typeface="Arial"/>
                <a:ea typeface="+mn-lt"/>
                <a:cs typeface="Arial"/>
              </a:rPr>
              <a:t>References</a:t>
            </a:r>
          </a:p>
        </p:txBody>
      </p:sp>
      <p:sp>
        <p:nvSpPr>
          <p:cNvPr id="1048597" name="Footer Placeholder 3"/>
          <p:cNvSpPr>
            <a:spLocks noGrp="1"/>
          </p:cNvSpPr>
          <p:nvPr>
            <p:ph type="ftr" sz="quarter" idx="11"/>
          </p:nvPr>
        </p:nvSpPr>
        <p:spPr>
          <a:xfrm>
            <a:off x="4083571" y="6492875"/>
            <a:ext cx="4114800" cy="365125"/>
          </a:xfrm>
        </p:spPr>
        <p:txBody>
          <a:bodyPr/>
          <a:p>
            <a:r>
              <a:rPr dirty="0" lang="en-US"/>
              <a:t>© Edunet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598"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panose="020B0604020202020204" pitchFamily="34" charset="0"/>
                <a:cs typeface="Arial" panose="020B0604020202020204" pitchFamily="34" charset="0"/>
              </a:rPr>
              <a:t>Problem Statement</a:t>
            </a:r>
            <a:endParaRPr dirty="0" sz="4400" lang="en-US"/>
          </a:p>
        </p:txBody>
      </p:sp>
      <p:sp>
        <p:nvSpPr>
          <p:cNvPr id="1048599" name="Subtitle 5"/>
          <p:cNvSpPr>
            <a:spLocks noGrp="1"/>
          </p:cNvSpPr>
          <p:nvPr>
            <p:ph type="subTitle" idx="1"/>
          </p:nvPr>
        </p:nvSpPr>
        <p:spPr>
          <a:xfrm>
            <a:off x="614597" y="2110153"/>
            <a:ext cx="11152682" cy="4365598"/>
          </a:xfrm>
        </p:spPr>
        <p:txBody>
          <a:bodyPr>
            <a:normAutofit fontScale="84615" lnSpcReduction="20000"/>
          </a:bodyPr>
          <a:p>
            <a:pPr algn="l"/>
            <a:r>
              <a:rPr dirty="0" sz="2600" lang="en-IN">
                <a:latin typeface="Arial" panose="020B0604020202020204" pitchFamily="34" charset="0"/>
                <a:cs typeface="Arial" panose="020B0604020202020204" pitchFamily="34" charset="0"/>
              </a:rPr>
              <a:t> </a:t>
            </a:r>
          </a:p>
          <a:p>
            <a:pPr algn="l"/>
            <a:r>
              <a:rPr dirty="0" sz="2600" lang="en-US">
                <a:latin typeface="Arial" panose="020B0604020202020204" pitchFamily="34" charset="0"/>
                <a:cs typeface="Arial" panose="020B0604020202020204" pitchFamily="34" charset="0"/>
              </a:rPr>
              <a:t>Develop a robust and efficient music recommendation system for Spotify that leverages user listening history, preferences, and contextual data to deliver personalized music recommendations. The system should aim to enhance user engagement and satisfaction by accurately predicting their musical tastes and suggesting relevant content.</a:t>
            </a:r>
            <a:endParaRPr dirty="0" sz="2600" lang="en-IN">
              <a:latin typeface="Arial" panose="020B0604020202020204" pitchFamily="34" charset="0"/>
              <a:cs typeface="Arial" panose="020B0604020202020204" pitchFamily="34" charset="0"/>
            </a:endParaRPr>
          </a:p>
          <a:p>
            <a:pPr algn="l"/>
            <a:endParaRPr dirty="0" sz="2600" lang="en-IN">
              <a:latin typeface="Arial" panose="020B0604020202020204" pitchFamily="34" charset="0"/>
              <a:cs typeface="Arial" panose="020B0604020202020204" pitchFamily="34" charset="0"/>
            </a:endParaRPr>
          </a:p>
          <a:p>
            <a:pPr algn="l"/>
            <a:r>
              <a:rPr dirty="0" sz="2600" lang="en-IN">
                <a:latin typeface="Arial" panose="020B0604020202020204" pitchFamily="34" charset="0"/>
                <a:cs typeface="Arial" panose="020B0604020202020204" pitchFamily="34" charset="0"/>
              </a:rPr>
              <a:t>Key Objectives: </a:t>
            </a:r>
          </a:p>
          <a:p>
            <a:pPr algn="l"/>
            <a:r>
              <a:rPr dirty="0" sz="2600" lang="en-IN">
                <a:latin typeface="Arial" panose="020B0604020202020204" pitchFamily="34" charset="0"/>
                <a:cs typeface="Arial" panose="020B0604020202020204" pitchFamily="34" charset="0"/>
              </a:rPr>
              <a:t>Data Collection and Processing: Gather and preprocess large-scale datasets, including user listening history, user profiles, music metadata, and contextual information such as time of day, location, and user activity.Feature Engineering: Extract relevant features from the data, including user preferences, music genres, artist similarity, temporal patterns, and contextual signals, to build a comprehensive representation of user preferences and music content.Algorithm Selection and Development: Evaluate and implement state-of-the-art recommendation algorithms, including collaborative filtering, content-based filtering, matrix factorization, and deep learning models, to generate accurate and diverse music recommendations.</a:t>
            </a:r>
          </a:p>
        </p:txBody>
      </p:sp>
      <p:sp>
        <p:nvSpPr>
          <p:cNvPr id="1048600" name="Footer Placeholder 3"/>
          <p:cNvSpPr>
            <a:spLocks noGrp="1"/>
          </p:cNvSpPr>
          <p:nvPr>
            <p:ph type="ftr" sz="quarter" idx="11"/>
          </p:nvPr>
        </p:nvSpPr>
        <p:spPr>
          <a:xfrm>
            <a:off x="3993630" y="6492875"/>
            <a:ext cx="4114800" cy="365125"/>
          </a:xfrm>
        </p:spPr>
        <p:txBody>
          <a:bodyPr/>
          <a:p>
            <a:r>
              <a:rPr dirty="0"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601"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panose="020B0604020202020204" pitchFamily="34" charset="0"/>
                <a:cs typeface="Arial" panose="020B0604020202020204" pitchFamily="34" charset="0"/>
              </a:rPr>
              <a:t>Proposed Solution</a:t>
            </a:r>
            <a:endParaRPr dirty="0" sz="4400" lang="en-US"/>
          </a:p>
        </p:txBody>
      </p:sp>
      <p:sp>
        <p:nvSpPr>
          <p:cNvPr id="1048602" name="Subtitle 5"/>
          <p:cNvSpPr>
            <a:spLocks noGrp="1"/>
          </p:cNvSpPr>
          <p:nvPr>
            <p:ph type="subTitle" idx="1"/>
          </p:nvPr>
        </p:nvSpPr>
        <p:spPr>
          <a:xfrm>
            <a:off x="614597" y="2110153"/>
            <a:ext cx="11152682" cy="4365598"/>
          </a:xfrm>
        </p:spPr>
        <p:txBody>
          <a:bodyPr>
            <a:normAutofit fontScale="88462" lnSpcReduction="20000"/>
          </a:bodyPr>
          <a:p>
            <a:pPr algn="l"/>
            <a:r>
              <a:rPr dirty="0" sz="2600" lang="en-IN">
                <a:latin typeface="Arial" panose="020B0604020202020204" pitchFamily="34" charset="0"/>
                <a:cs typeface="Arial" panose="020B0604020202020204" pitchFamily="34" charset="0"/>
              </a:rPr>
              <a:t> Designing a Spotify Music Recommendation System involves several components:
Data Collection: Gather user listening history, preferences, and behaviors.
Data Preprocessing: Clean and preprocess the collected data, handling missing values and outliers.
Feature Engineering: Extract relevant features such as genre, artist, tempo, mood, etc.
Model Selection: Choose appropriate algorithms like collaborative filtering, content-based filtering, or hybrid models.
Training: Train the selected model on historical data to learn patterns and relationships.
Evaluation: Assess the model’s performance using metrics like accuracy, precision, recall, or F1-score.
Deployment: Implement the model into Spotify’s infrastructure for real-time recommendations.
Feedback Loop: Continuously collect feedback from users to improve the model over time.</a:t>
            </a:r>
            <a:endParaRPr dirty="0" sz="2600" lang="en-US">
              <a:latin typeface="Arial" panose="020B0604020202020204" pitchFamily="34" charset="0"/>
              <a:cs typeface="Arial" panose="020B0604020202020204" pitchFamily="34" charset="0"/>
            </a:endParaRPr>
          </a:p>
        </p:txBody>
      </p:sp>
      <p:sp>
        <p:nvSpPr>
          <p:cNvPr id="1048603" name="Footer Placeholder 3"/>
          <p:cNvSpPr>
            <a:spLocks noGrp="1"/>
          </p:cNvSpPr>
          <p:nvPr>
            <p:ph type="ftr" sz="quarter" idx="11"/>
          </p:nvPr>
        </p:nvSpPr>
        <p:spPr>
          <a:xfrm>
            <a:off x="3993630" y="6492875"/>
            <a:ext cx="4114800" cy="365125"/>
          </a:xfrm>
        </p:spPr>
        <p:txBody>
          <a:bodyPr/>
          <a:p>
            <a:r>
              <a:rPr dirty="0"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604"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Algorithm &amp; Deployment</a:t>
            </a:r>
            <a:endParaRPr dirty="0" lang="en-US"/>
          </a:p>
        </p:txBody>
      </p:sp>
      <p:sp>
        <p:nvSpPr>
          <p:cNvPr id="1048605" name="Subtitle 5"/>
          <p:cNvSpPr>
            <a:spLocks noGrp="1"/>
          </p:cNvSpPr>
          <p:nvPr>
            <p:ph type="subTitle" idx="1"/>
          </p:nvPr>
        </p:nvSpPr>
        <p:spPr>
          <a:xfrm>
            <a:off x="614597" y="2110153"/>
            <a:ext cx="11152682" cy="4043744"/>
          </a:xfrm>
        </p:spPr>
        <p:txBody>
          <a:bodyPr>
            <a:normAutofit fontScale="65385" lnSpcReduction="20000"/>
          </a:bodyPr>
          <a:p>
            <a:pPr algn="l"/>
            <a:r>
              <a:rPr dirty="0" sz="2600" lang="en-IN">
                <a:latin typeface="Arial" panose="020B0604020202020204" pitchFamily="34" charset="0"/>
                <a:cs typeface="Arial" panose="020B0604020202020204" pitchFamily="34" charset="0"/>
              </a:rPr>
              <a:t> Data Collection: Gather data on user listening habits, preferences, and song attributes from Spotify’s API or other sources.
Data Preprocessing: Clean and preprocess the data, handling missing values, outliers, and encoding categorical variables.
Feature Engineering: Extract relevant features from the data, such as user demographics, listening history, genre preferences, and song attributes like tempo, energy, and danceability.
Model Selection: Choose appropriate algorithms for recommendation, such as collaborative filtering, content-based filtering, or hybrid methods.
Training: Train the selected model on historical user interactions and song features data.
Evaluation: Evaluate the model’s performance using metrics like precision, recall, and mean average precision.
Deployment: Deploy the trained model into a production environment, ensuring scalability, reliability, and low latency.
Feedback Loop: Continuously gather user feedback and update the model to improve recommendations over time.
</a:t>
            </a:r>
            <a:endParaRPr dirty="0" sz="2600" lang="en-US">
              <a:latin typeface="Arial" panose="020B0604020202020204" pitchFamily="34" charset="0"/>
              <a:cs typeface="Arial" panose="020B0604020202020204" pitchFamily="34" charset="0"/>
            </a:endParaRPr>
          </a:p>
        </p:txBody>
      </p:sp>
      <p:sp>
        <p:nvSpPr>
          <p:cNvPr id="1048606" name="Footer Placeholder 3"/>
          <p:cNvSpPr>
            <a:spLocks noGrp="1"/>
          </p:cNvSpPr>
          <p:nvPr>
            <p:ph type="ftr" sz="quarter" idx="11"/>
          </p:nvPr>
        </p:nvSpPr>
        <p:spPr>
          <a:xfrm>
            <a:off x="3993630" y="6492875"/>
            <a:ext cx="4114800" cy="365125"/>
          </a:xfrm>
        </p:spPr>
        <p:txBody>
          <a:bodyPr/>
          <a:p>
            <a:r>
              <a:rPr dirty="0"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sp>
        <p:nvSpPr>
          <p:cNvPr id="1048607"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GitHub Link</a:t>
            </a:r>
            <a:endParaRPr dirty="0" lang="en-US"/>
          </a:p>
        </p:txBody>
      </p:sp>
      <p:sp>
        <p:nvSpPr>
          <p:cNvPr id="1048608" name="Subtitle 5"/>
          <p:cNvSpPr>
            <a:spLocks noGrp="1"/>
          </p:cNvSpPr>
          <p:nvPr>
            <p:ph type="subTitle" idx="1"/>
          </p:nvPr>
        </p:nvSpPr>
        <p:spPr>
          <a:xfrm>
            <a:off x="614597" y="2110153"/>
            <a:ext cx="11152682" cy="4365598"/>
          </a:xfrm>
        </p:spPr>
        <p:txBody>
          <a:bodyPr>
            <a:normAutofit/>
          </a:bodyPr>
          <a:p>
            <a:pPr algn="l"/>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endParaRPr dirty="0" sz="2600" lang="en-IN">
              <a:latin typeface="Arial" panose="020B0604020202020204" pitchFamily="34" charset="0"/>
              <a:cs typeface="Arial" panose="020B0604020202020204" pitchFamily="34" charset="0"/>
            </a:endParaRPr>
          </a:p>
          <a:p>
            <a:pPr algn="l"/>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US">
                <a:latin typeface="Arial" panose="020B0604020202020204" pitchFamily="34" charset="0"/>
                <a:cs typeface="Arial" panose="020B0604020202020204" pitchFamily="34" charset="0"/>
              </a:rPr>
              <a:t> </a:t>
            </a:r>
            <a:r>
              <a:rPr dirty="0" sz="2600" lang="en-IN">
                <a:latin typeface="Arial" panose="020B0604020202020204" pitchFamily="34" charset="0"/>
                <a:cs typeface="Arial" panose="020B0604020202020204" pitchFamily="34" charset="0"/>
              </a:rPr>
              <a:t>https://github.com/arunpapa3115/Arunbalaji</a:t>
            </a:r>
            <a:endParaRPr dirty="0" sz="2600" lang="en-IN">
              <a:latin typeface="Arial" panose="020B0604020202020204" pitchFamily="34" charset="0"/>
              <a:cs typeface="Arial" panose="020B0604020202020204" pitchFamily="34" charset="0"/>
            </a:endParaRPr>
          </a:p>
        </p:txBody>
      </p:sp>
      <p:sp>
        <p:nvSpPr>
          <p:cNvPr id="1048609" name="Footer Placeholder 3"/>
          <p:cNvSpPr>
            <a:spLocks noGrp="1"/>
          </p:cNvSpPr>
          <p:nvPr>
            <p:ph type="ftr" sz="quarter" idx="11"/>
          </p:nvPr>
        </p:nvSpPr>
        <p:spPr>
          <a:xfrm>
            <a:off x="3993630" y="6492875"/>
            <a:ext cx="4114800" cy="365125"/>
          </a:xfrm>
        </p:spPr>
        <p:txBody>
          <a:bodyPr/>
          <a:p>
            <a:r>
              <a:rPr dirty="0" lang="en-US"/>
              <a:t>© Edunet Foundation.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610"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Project Demo(Recorded Video)</a:t>
            </a:r>
            <a:endParaRPr dirty="0" lang="en-US">
              <a:solidFill>
                <a:schemeClr val="accent1"/>
              </a:solidFill>
            </a:endParaRPr>
          </a:p>
        </p:txBody>
      </p:sp>
      <p:sp>
        <p:nvSpPr>
          <p:cNvPr id="1048611" name="Subtitle 5"/>
          <p:cNvSpPr>
            <a:spLocks noGrp="1"/>
          </p:cNvSpPr>
          <p:nvPr>
            <p:ph type="subTitle" idx="1"/>
          </p:nvPr>
        </p:nvSpPr>
        <p:spPr>
          <a:xfrm>
            <a:off x="614597" y="2110153"/>
            <a:ext cx="11152682" cy="4365598"/>
          </a:xfrm>
        </p:spPr>
        <p:txBody>
          <a:bodyPr>
            <a:normAutofit/>
          </a:bodyPr>
          <a:p>
            <a:pPr algn="l"/>
            <a:r>
              <a:rPr dirty="0" sz="2600" lang="en-IN">
                <a:latin typeface="Arial" panose="020B0604020202020204" pitchFamily="34" charset="0"/>
                <a:cs typeface="Arial" panose="020B0604020202020204" pitchFamily="34" charset="0"/>
              </a:rPr>
              <a:t> </a:t>
            </a:r>
            <a:endParaRPr dirty="0" sz="2600" lang="en-US">
              <a:latin typeface="Arial" panose="020B0604020202020204" pitchFamily="34" charset="0"/>
              <a:cs typeface="Arial" panose="020B0604020202020204" pitchFamily="34" charset="0"/>
            </a:endParaRPr>
          </a:p>
        </p:txBody>
      </p:sp>
      <p:sp>
        <p:nvSpPr>
          <p:cNvPr id="1048612" name="Footer Placeholder 3"/>
          <p:cNvSpPr>
            <a:spLocks noGrp="1"/>
          </p:cNvSpPr>
          <p:nvPr>
            <p:ph type="ftr" sz="quarter" idx="11"/>
          </p:nvPr>
        </p:nvSpPr>
        <p:spPr>
          <a:xfrm>
            <a:off x="3993630" y="6492875"/>
            <a:ext cx="4114800" cy="365125"/>
          </a:xfrm>
        </p:spPr>
        <p:txBody>
          <a:bodyPr/>
          <a:p>
            <a:r>
              <a:rPr dirty="0" lang="en-US"/>
              <a:t>© Edunet Foundation. All rights reserved.</a:t>
            </a:r>
          </a:p>
        </p:txBody>
      </p:sp>
      <p:pic>
        <p:nvPicPr>
          <p:cNvPr id="2097157"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3312893" y="1873711"/>
            <a:ext cx="5372766" cy="4423423"/>
          </a:xfrm>
          <a:prstGeom prst="rect"/>
        </p:spPr>
      </p:pic>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57">
                        <p:txEl>
                          <p:charRg st="0" end="0"/>
                        </p:txEl>
                      </p:spTgt>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57"/>
                                        </p:tgtEl>
                                      </p:cBhvr>
                                    </p:cmd>
                                  </p:childTnLst>
                                </p:cTn>
                              </p:par>
                            </p:childTnLst>
                          </p:cTn>
                        </p:par>
                      </p:childTnLst>
                    </p:cTn>
                  </p:par>
                </p:childTnLst>
              </p:cTn>
              <p:nextCondLst>
                <p:cond evt="onClick" delay="0">
                  <p:tgtEl>
                    <p:spTgt spid="2097157">
                      <p:txEl>
                        <p:charRg st="0" end="0"/>
                      </p:txEl>
                    </p:spTgt>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5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sp>
        <p:nvSpPr>
          <p:cNvPr id="1048613"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Conclusion</a:t>
            </a:r>
            <a:endParaRPr dirty="0" lang="en-US"/>
          </a:p>
        </p:txBody>
      </p:sp>
      <p:sp>
        <p:nvSpPr>
          <p:cNvPr id="1048614" name="Subtitle 5"/>
          <p:cNvSpPr>
            <a:spLocks noGrp="1"/>
          </p:cNvSpPr>
          <p:nvPr>
            <p:ph type="subTitle" idx="1"/>
          </p:nvPr>
        </p:nvSpPr>
        <p:spPr>
          <a:xfrm>
            <a:off x="614597" y="2110153"/>
            <a:ext cx="11152682" cy="4365598"/>
          </a:xfrm>
        </p:spPr>
        <p:txBody>
          <a:bodyPr>
            <a:normAutofit/>
          </a:bodyPr>
          <a:p>
            <a:pPr algn="l"/>
            <a:r>
              <a:rPr dirty="0" sz="2600" lang="en-IN">
                <a:latin typeface="Arial" panose="020B0604020202020204" pitchFamily="34" charset="0"/>
                <a:cs typeface="Arial" panose="020B0604020202020204" pitchFamily="34" charset="0"/>
              </a:rPr>
              <a:t> The Spotify Music Recommendation System is a powerful tool that enhances user experience by providing personalized music recommendations tailored to individual preferences. Through advanced algorithms and machine learning techniques, Spotify analyzes user behavior, such as listening history, likes, and dislikes, to curate playlists and suggest songs that align with each user's taste. In conclusion, Spotify's Music Recommendation System stands as a testament to the potential of data-driven personalization in enriching the digital music streaming experience. It not only connects users with music they love but also fosters discovery and exploration, making music listening a more enjoyable and immersive journey for millions of users worldwide.</a:t>
            </a:r>
          </a:p>
        </p:txBody>
      </p:sp>
      <p:sp>
        <p:nvSpPr>
          <p:cNvPr id="1048615" name="Footer Placeholder 3"/>
          <p:cNvSpPr>
            <a:spLocks noGrp="1"/>
          </p:cNvSpPr>
          <p:nvPr>
            <p:ph type="ftr" sz="quarter" idx="11"/>
          </p:nvPr>
        </p:nvSpPr>
        <p:spPr>
          <a:xfrm>
            <a:off x="3993630" y="6492875"/>
            <a:ext cx="4114800" cy="365125"/>
          </a:xfrm>
        </p:spPr>
        <p:txBody>
          <a:bodyPr/>
          <a:p>
            <a:r>
              <a:rPr dirty="0"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616" name="Title 4"/>
          <p:cNvSpPr>
            <a:spLocks noGrp="1"/>
          </p:cNvSpPr>
          <p:nvPr>
            <p:ph type="ctrTitle"/>
          </p:nvPr>
        </p:nvSpPr>
        <p:spPr>
          <a:xfrm>
            <a:off x="1509010" y="963503"/>
            <a:ext cx="9144000" cy="823034"/>
          </a:xfrm>
        </p:spPr>
        <p:txBody>
          <a:bodyPr>
            <a:normAutofit/>
          </a:bodyPr>
          <a:p>
            <a:r>
              <a:rPr b="1" dirty="0" sz="4400" lang="en-US">
                <a:solidFill>
                  <a:schemeClr val="accent1"/>
                </a:solidFill>
                <a:latin typeface="Arial"/>
                <a:ea typeface="+mj-lt"/>
                <a:cs typeface="Arial"/>
              </a:rPr>
              <a:t>Future Scope</a:t>
            </a:r>
            <a:endParaRPr dirty="0" lang="en-US"/>
          </a:p>
        </p:txBody>
      </p:sp>
      <p:sp>
        <p:nvSpPr>
          <p:cNvPr id="1048617" name="Subtitle 5"/>
          <p:cNvSpPr>
            <a:spLocks noGrp="1"/>
          </p:cNvSpPr>
          <p:nvPr>
            <p:ph type="subTitle" idx="1"/>
          </p:nvPr>
        </p:nvSpPr>
        <p:spPr>
          <a:xfrm>
            <a:off x="614597" y="2110153"/>
            <a:ext cx="11152682" cy="4365598"/>
          </a:xfrm>
        </p:spPr>
        <p:txBody>
          <a:bodyPr>
            <a:normAutofit/>
          </a:bodyPr>
          <a:p>
            <a:pPr algn="l"/>
            <a:r>
              <a:rPr dirty="0" sz="2600" lang="en-IN">
                <a:latin typeface="Arial" panose="020B0604020202020204" pitchFamily="34" charset="0"/>
                <a:cs typeface="Arial" panose="020B0604020202020204" pitchFamily="34" charset="0"/>
              </a:rPr>
              <a:t>  The future scope for Spotify’s music recommendation system lies in several directions, driven by advancements in technology, data analytics, and user experience. Here are some potential avenues for development:
Personalization through AI: Spotify can further enhance its recommendation system by leveraging advanced AI and machine learning techniques. This could involve more sophisticated algorithms that analyze user behavior, preferences, mood, context, and even physiological responses to music, providing highly tailored recommendations.
Multimodal Recommendation: Integrating different modalities such as audio, lyrics, and user-generated content (like playlists, reviews, and comments) could lead to more comprehensive and accurate recommendations. For example, analyzing lyrics sentiment could enhance mood-based recommendations.</a:t>
            </a:r>
            <a:endParaRPr dirty="0" sz="2600" lang="en-US">
              <a:latin typeface="Arial" panose="020B0604020202020204" pitchFamily="34" charset="0"/>
              <a:cs typeface="Arial" panose="020B0604020202020204" pitchFamily="34" charset="0"/>
            </a:endParaRPr>
          </a:p>
        </p:txBody>
      </p:sp>
      <p:sp>
        <p:nvSpPr>
          <p:cNvPr id="1048618" name="Footer Placeholder 3"/>
          <p:cNvSpPr>
            <a:spLocks noGrp="1"/>
          </p:cNvSpPr>
          <p:nvPr>
            <p:ph type="ftr" sz="quarter" idx="11"/>
          </p:nvPr>
        </p:nvSpPr>
        <p:spPr>
          <a:xfrm>
            <a:off x="3993630" y="6492875"/>
            <a:ext cx="4114800" cy="365125"/>
          </a:xfrm>
        </p:spPr>
        <p:txBody>
          <a:bodyPr/>
          <a:p>
            <a:r>
              <a:rPr dirty="0"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HEADING</dc:title>
  <dc:creator>Mohammed Ameer</dc:creator>
  <cp:lastModifiedBy>Maheswaran A</cp:lastModifiedBy>
  <dcterms:created xsi:type="dcterms:W3CDTF">2021-04-25T20:43:48Z</dcterms:created>
  <dcterms:modified xsi:type="dcterms:W3CDTF">2024-04-24T17:14:47Z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23ae3722935446aba56298dcc42d6696</vt:lpwstr>
  </property>
</Properties>
</file>